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A9499-8E4D-408C-AA6C-70AA08416EC0}" v="8" dt="2019-09-14T02:30:03.2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Critchfield" userId="a3e5ade9fb999754" providerId="LiveId" clId="{36FA9499-8E4D-408C-AA6C-70AA08416EC0}"/>
    <pc:docChg chg="custSel modSld">
      <pc:chgData name="Jack Critchfield" userId="a3e5ade9fb999754" providerId="LiveId" clId="{36FA9499-8E4D-408C-AA6C-70AA08416EC0}" dt="2019-09-14T02:30:03.274" v="9"/>
      <pc:docMkLst>
        <pc:docMk/>
      </pc:docMkLst>
      <pc:sldChg chg="modSp modTransition">
        <pc:chgData name="Jack Critchfield" userId="a3e5ade9fb999754" providerId="LiveId" clId="{36FA9499-8E4D-408C-AA6C-70AA08416EC0}" dt="2019-09-14T02:30:03.274" v="9"/>
        <pc:sldMkLst>
          <pc:docMk/>
          <pc:sldMk cId="1716634558" sldId="266"/>
        </pc:sldMkLst>
        <pc:spChg chg="mod">
          <ac:chgData name="Jack Critchfield" userId="a3e5ade9fb999754" providerId="LiveId" clId="{36FA9499-8E4D-408C-AA6C-70AA08416EC0}" dt="2019-09-14T02:29:42.203" v="0" actId="27636"/>
          <ac:spMkLst>
            <pc:docMk/>
            <pc:sldMk cId="1716634558" sldId="266"/>
            <ac:spMk id="2" creationId="{00000000-0000-0000-0000-000000000000}"/>
          </ac:spMkLst>
        </pc:spChg>
        <pc:spChg chg="mod">
          <ac:chgData name="Jack Critchfield" userId="a3e5ade9fb999754" providerId="LiveId" clId="{36FA9499-8E4D-408C-AA6C-70AA08416EC0}" dt="2019-09-14T02:29:42.203" v="1" actId="27636"/>
          <ac:spMkLst>
            <pc:docMk/>
            <pc:sldMk cId="1716634558" sldId="266"/>
            <ac:spMk id="3" creationId="{00000000-0000-0000-0000-000000000000}"/>
          </ac:spMkLst>
        </pc:spChg>
        <pc:spChg chg="mod">
          <ac:chgData name="Jack Critchfield" userId="a3e5ade9fb999754" providerId="LiveId" clId="{36FA9499-8E4D-408C-AA6C-70AA08416EC0}" dt="2019-09-14T02:29:51.910" v="2" actId="1076"/>
          <ac:spMkLst>
            <pc:docMk/>
            <pc:sldMk cId="1716634558" sldId="266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9937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0668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2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1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3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0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6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0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2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4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1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5871494-E01D-46DB-BBF4-964F864452F8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4555F3-2E50-445C-96A5-3768132B6F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Peer Pressure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066800"/>
            <a:ext cx="6400800" cy="838200"/>
          </a:xfrm>
        </p:spPr>
        <p:txBody>
          <a:bodyPr/>
          <a:lstStyle/>
          <a:p>
            <a:r>
              <a:rPr lang="en-US" sz="4800" b="1" dirty="0"/>
              <a:t>It Affects Everyone</a:t>
            </a:r>
          </a:p>
        </p:txBody>
      </p:sp>
    </p:spTree>
    <p:extLst>
      <p:ext uri="{BB962C8B-B14F-4D97-AF65-F5344CB8AC3E}">
        <p14:creationId xmlns:p14="http://schemas.microsoft.com/office/powerpoint/2010/main" val="3753663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Be Overcome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Solomon gives us some good advice in Proverbs - </a:t>
            </a:r>
            <a:r>
              <a:rPr lang="en-US" sz="4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23:17-21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is an avenue of escape available if we will look - 1 Cor. 10:13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Be careful of what you admire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Examine your thoughts and motives carefully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Accept responsibility for guiding your heart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Choose the right company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Remember the rewards of sin</a:t>
            </a:r>
          </a:p>
        </p:txBody>
      </p:sp>
    </p:spTree>
    <p:extLst>
      <p:ext uri="{BB962C8B-B14F-4D97-AF65-F5344CB8AC3E}">
        <p14:creationId xmlns:p14="http://schemas.microsoft.com/office/powerpoint/2010/main" val="33905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the Savior</a:t>
            </a:r>
            <a:r>
              <a:rPr lang="en-US" sz="2700" dirty="0"/>
              <a:t> 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887" y="579120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Do Things We Should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Adam fell prey to the pressure of a peer - Gen 3:6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Adam did what he knew was wrong - Gen. 2:15-17</a:t>
            </a:r>
          </a:p>
        </p:txBody>
      </p:sp>
    </p:spTree>
    <p:extLst>
      <p:ext uri="{BB962C8B-B14F-4D97-AF65-F5344CB8AC3E}">
        <p14:creationId xmlns:p14="http://schemas.microsoft.com/office/powerpoint/2010/main" val="369160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Do Things We Should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Adam was responsible for his own actions - Gen 3:17-19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Adam was not the only one affected by peer pressure</a:t>
            </a:r>
          </a:p>
        </p:txBody>
      </p:sp>
    </p:spTree>
    <p:extLst>
      <p:ext uri="{BB962C8B-B14F-4D97-AF65-F5344CB8AC3E}">
        <p14:creationId xmlns:p14="http://schemas.microsoft.com/office/powerpoint/2010/main" val="369160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Lower Our Standard Of Conduct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Aaron yielded to the pressure of his peers - </a:t>
            </a:r>
            <a:r>
              <a:rPr lang="en-US" sz="4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Exo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32:1-6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Aaron lowered his standard of conduct and participated in idolatry</a:t>
            </a:r>
          </a:p>
        </p:txBody>
      </p:sp>
    </p:spTree>
    <p:extLst>
      <p:ext uri="{BB962C8B-B14F-4D97-AF65-F5344CB8AC3E}">
        <p14:creationId xmlns:p14="http://schemas.microsoft.com/office/powerpoint/2010/main" val="19864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Lower Our Standard Of Conduct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Aaron was responsible for his own actions - </a:t>
            </a:r>
            <a:r>
              <a:rPr lang="en-US" sz="4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Exo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32:21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Aaron was not the last to lower his standard of conduct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864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Look And Dress Like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Judah felt the pressure of her peers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Judah looked and dressed like the ungodly pagans</a:t>
            </a:r>
          </a:p>
        </p:txBody>
      </p:sp>
    </p:spTree>
    <p:extLst>
      <p:ext uri="{BB962C8B-B14F-4D97-AF65-F5344CB8AC3E}">
        <p14:creationId xmlns:p14="http://schemas.microsoft.com/office/powerpoint/2010/main" val="23553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Look And Dress Like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Judah was responsible for her actions - </a:t>
            </a:r>
            <a:r>
              <a:rPr lang="en-US" sz="4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39: 1-2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Judah was not the only one pressured to look alike</a:t>
            </a:r>
          </a:p>
        </p:txBody>
      </p:sp>
    </p:spTree>
    <p:extLst>
      <p:ext uri="{BB962C8B-B14F-4D97-AF65-F5344CB8AC3E}">
        <p14:creationId xmlns:p14="http://schemas.microsoft.com/office/powerpoint/2010/main" val="23553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Act Like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succumbed to the pressure of his peers - Gal 2:11-15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wanted to act like the crowd</a:t>
            </a:r>
          </a:p>
        </p:txBody>
      </p:sp>
    </p:spTree>
    <p:extLst>
      <p:ext uri="{BB962C8B-B14F-4D97-AF65-F5344CB8AC3E}">
        <p14:creationId xmlns:p14="http://schemas.microsoft.com/office/powerpoint/2010/main" val="92393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Can Cause Us To Act Like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was responsible for his own actions - Gal 2:11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was not the only one pressured to act like others</a:t>
            </a:r>
          </a:p>
        </p:txBody>
      </p:sp>
    </p:spTree>
    <p:extLst>
      <p:ext uri="{BB962C8B-B14F-4D97-AF65-F5344CB8AC3E}">
        <p14:creationId xmlns:p14="http://schemas.microsoft.com/office/powerpoint/2010/main" val="92393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different_am_17 PowerPlugs Templates for PowerPoint">
  <a:themeElements>
    <a:clrScheme name="Default Design 14">
      <a:dk1>
        <a:srgbClr val="000000"/>
      </a:dk1>
      <a:lt1>
        <a:srgbClr val="666699"/>
      </a:lt1>
      <a:dk2>
        <a:srgbClr val="FFFFFF"/>
      </a:dk2>
      <a:lt2>
        <a:srgbClr val="3E3E5C"/>
      </a:lt2>
      <a:accent1>
        <a:srgbClr val="60597B"/>
      </a:accent1>
      <a:accent2>
        <a:srgbClr val="6666FF"/>
      </a:accent2>
      <a:accent3>
        <a:srgbClr val="B8B8CA"/>
      </a:accent3>
      <a:accent4>
        <a:srgbClr val="000000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000000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Bedifferent_am_17 PowerPlugs Templates for PowerPoint</Template>
  <TotalTime>27</TotalTime>
  <Words>378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Wingdings</vt:lpstr>
      <vt:lpstr>Bedifferent_am_17 PowerPlugs Templates for PowerPoint</vt:lpstr>
      <vt:lpstr>Peer Pressure</vt:lpstr>
      <vt:lpstr>Can Cause Us To Do Things We Should Not</vt:lpstr>
      <vt:lpstr>Can Cause Us To Do Things We Should Not</vt:lpstr>
      <vt:lpstr>Can Cause Us To Lower Our Standard Of Conduct</vt:lpstr>
      <vt:lpstr>Can Cause Us To Lower Our Standard Of Conduct</vt:lpstr>
      <vt:lpstr>Can Cause Us To Look And Dress Like Others</vt:lpstr>
      <vt:lpstr>Can Cause Us To Look And Dress Like Others</vt:lpstr>
      <vt:lpstr>Can Cause Us To Act Like Others</vt:lpstr>
      <vt:lpstr>Can Cause Us To Act Like Others</vt:lpstr>
      <vt:lpstr>Can Be Overcome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Pressure</dc:title>
  <dc:creator>Jack</dc:creator>
  <cp:lastModifiedBy>Jack Critchfield</cp:lastModifiedBy>
  <cp:revision>3</cp:revision>
  <dcterms:created xsi:type="dcterms:W3CDTF">2013-11-20T22:14:32Z</dcterms:created>
  <dcterms:modified xsi:type="dcterms:W3CDTF">2019-09-14T02:30:08Z</dcterms:modified>
</cp:coreProperties>
</file>